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72" r:id="rId15"/>
    <p:sldId id="27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F90D5-619D-4F2F-A6D1-11FFAA2D9E3B}" v="13" dt="2021-09-03T08:14:35.21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21-9-2021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Presentatie introductie toerisme en recreatie</a:t>
            </a:r>
            <a:endParaRPr lang="nl-NL" sz="44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toerisme en recreatie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7561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230543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sngStrike" kern="1200" dirty="0">
                          <a:solidFill>
                            <a:srgbClr val="000644"/>
                          </a:solidFill>
                        </a:rPr>
                        <a:t>Week 1</a:t>
                      </a:r>
                      <a:endParaRPr lang="nl-NL" sz="1200" b="1" strike="sngStrike" kern="1200" dirty="0">
                        <a:solidFill>
                          <a:srgbClr val="00064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strike="sng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strike="sngStrike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sng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strike="sngStrike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2A035-65E8-498A-8559-2F9F1DE7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Toerisme in Nederland in 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84311F-7548-44B1-9414-190D7BCEF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60FE39-2FD3-47FC-8106-73FC8814F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196752"/>
            <a:ext cx="8955060" cy="40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8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F5CAC-7552-4524-B624-B4748A1C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621A13-753E-456B-8EDA-591798F69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Stel een reis samen voor een gezin uit Groningen om jouw regio te ontdekken.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Laat deze toerist het volgende meemaken:</a:t>
            </a:r>
          </a:p>
          <a:p>
            <a:pPr lvl="1"/>
            <a:r>
              <a:rPr lang="nl-NL" dirty="0" err="1"/>
              <a:t>Uurrecreatie</a:t>
            </a:r>
            <a:endParaRPr lang="nl-NL" dirty="0"/>
          </a:p>
          <a:p>
            <a:pPr lvl="1"/>
            <a:r>
              <a:rPr lang="nl-NL" dirty="0"/>
              <a:t>Dagrecreatie</a:t>
            </a:r>
          </a:p>
          <a:p>
            <a:pPr lvl="1"/>
            <a:r>
              <a:rPr lang="nl-NL" dirty="0"/>
              <a:t>Verblijfsrecreatie</a:t>
            </a:r>
          </a:p>
          <a:p>
            <a:pPr lvl="1"/>
            <a:r>
              <a:rPr lang="nl-NL" dirty="0"/>
              <a:t>Waterrecreatie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Maak een presentatie (max 4 pagina’s)</a:t>
            </a:r>
          </a:p>
        </p:txBody>
      </p:sp>
    </p:spTree>
    <p:extLst>
      <p:ext uri="{BB962C8B-B14F-4D97-AF65-F5344CB8AC3E}">
        <p14:creationId xmlns:p14="http://schemas.microsoft.com/office/powerpoint/2010/main" val="166952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begrip recreatie omschrijven</a:t>
            </a:r>
          </a:p>
          <a:p>
            <a:r>
              <a:rPr lang="nl-NL" dirty="0"/>
              <a:t>Voorbeelden geven van verschillende vormen van recreatie </a:t>
            </a:r>
          </a:p>
          <a:p>
            <a:r>
              <a:rPr lang="nl-NL" dirty="0"/>
              <a:t>Het begrip toerisme omschrijven</a:t>
            </a:r>
          </a:p>
          <a:p>
            <a:r>
              <a:rPr lang="nl-NL" dirty="0"/>
              <a:t>Voorbeelden geven van verschillende vormen van toerisme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955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begrip recreatie omschrijven</a:t>
            </a:r>
          </a:p>
          <a:p>
            <a:r>
              <a:rPr lang="nl-NL" dirty="0"/>
              <a:t>Voorbeelden geven van verschillende vormen van recreatie </a:t>
            </a:r>
          </a:p>
          <a:p>
            <a:r>
              <a:rPr lang="nl-NL" dirty="0"/>
              <a:t>Het begrip toerisme omschrijven</a:t>
            </a:r>
          </a:p>
          <a:p>
            <a:r>
              <a:rPr lang="nl-NL" dirty="0"/>
              <a:t>Voorbeelden geven van verschillende vormen van toerisme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086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Recreatie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Iedere activiteit die zich afspeelt in de vrije tijd.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 err="1"/>
              <a:t>Uurrecreatie</a:t>
            </a:r>
            <a:endParaRPr lang="nl-NL" dirty="0"/>
          </a:p>
          <a:p>
            <a:pPr lvl="1"/>
            <a:r>
              <a:rPr lang="nl-NL" dirty="0"/>
              <a:t>Dagrecreatie</a:t>
            </a:r>
          </a:p>
          <a:p>
            <a:pPr lvl="1"/>
            <a:r>
              <a:rPr lang="nl-NL" dirty="0"/>
              <a:t>Verblijfsrecreatie</a:t>
            </a:r>
          </a:p>
          <a:p>
            <a:pPr lvl="1"/>
            <a:r>
              <a:rPr lang="nl-NL" dirty="0"/>
              <a:t>Waterrecreatie</a:t>
            </a:r>
          </a:p>
          <a:p>
            <a:pPr lvl="1"/>
            <a:r>
              <a:rPr lang="nl-NL" dirty="0"/>
              <a:t>Inkomende recreatie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23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Uurrecreatie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51" y="1292333"/>
            <a:ext cx="3214676" cy="241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98" y="1065208"/>
            <a:ext cx="3151485" cy="236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79" y="4333190"/>
            <a:ext cx="3865014" cy="206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506828" y="4134118"/>
            <a:ext cx="275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Activiteiten die maximaal een paar uur duren.</a:t>
            </a:r>
          </a:p>
        </p:txBody>
      </p:sp>
    </p:spTree>
    <p:extLst>
      <p:ext uri="{BB962C8B-B14F-4D97-AF65-F5344CB8AC3E}">
        <p14:creationId xmlns:p14="http://schemas.microsoft.com/office/powerpoint/2010/main" val="70063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Dagrecreatie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88" y="1548680"/>
            <a:ext cx="324626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84" y="1196753"/>
            <a:ext cx="347181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51" y="3996952"/>
            <a:ext cx="3624213" cy="227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025888" y="4314423"/>
            <a:ext cx="270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Activiteiten die je ongeveer een dag doet.</a:t>
            </a:r>
          </a:p>
        </p:txBody>
      </p:sp>
    </p:spTree>
    <p:extLst>
      <p:ext uri="{BB962C8B-B14F-4D97-AF65-F5344CB8AC3E}">
        <p14:creationId xmlns:p14="http://schemas.microsoft.com/office/powerpoint/2010/main" val="340712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Verblijfsrecreatie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04" y="1911763"/>
            <a:ext cx="3456384" cy="180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84" y="3910215"/>
            <a:ext cx="3434109" cy="232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069898" y="2369713"/>
            <a:ext cx="423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Verblijven op een andere plek staat centraal</a:t>
            </a:r>
          </a:p>
        </p:txBody>
      </p:sp>
    </p:spTree>
    <p:extLst>
      <p:ext uri="{BB962C8B-B14F-4D97-AF65-F5344CB8AC3E}">
        <p14:creationId xmlns:p14="http://schemas.microsoft.com/office/powerpoint/2010/main" val="15971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recreatie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665088"/>
            <a:ext cx="28840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21" y="4071807"/>
            <a:ext cx="3278478" cy="218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263685" y="2192157"/>
            <a:ext cx="360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Omdat we een waterland zijn, is dit een aparte categorie.</a:t>
            </a:r>
          </a:p>
        </p:txBody>
      </p:sp>
    </p:spTree>
    <p:extLst>
      <p:ext uri="{BB962C8B-B14F-4D97-AF65-F5344CB8AC3E}">
        <p14:creationId xmlns:p14="http://schemas.microsoft.com/office/powerpoint/2010/main" val="363385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Inkomende recreatie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18" y="1615921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14" y="167304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26" y="4258344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18" y="4258344"/>
            <a:ext cx="3958775" cy="169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56823" y="1764406"/>
            <a:ext cx="1982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Buitenlanders die activiteiten ondernemen in Nederland.</a:t>
            </a:r>
          </a:p>
        </p:txBody>
      </p:sp>
    </p:spTree>
    <p:extLst>
      <p:ext uri="{BB962C8B-B14F-4D97-AF65-F5344CB8AC3E}">
        <p14:creationId xmlns:p14="http://schemas.microsoft.com/office/powerpoint/2010/main" val="370553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Toerisme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een vorm van vrijetijdsbesteding waarbij het reizen naar of het verblijf in een andere omgeving voorop staat.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/>
              <a:t>Binnenlands toerisme</a:t>
            </a:r>
          </a:p>
          <a:p>
            <a:pPr lvl="1"/>
            <a:r>
              <a:rPr lang="nl-NL" dirty="0"/>
              <a:t>Inkomend toerisme</a:t>
            </a:r>
          </a:p>
          <a:p>
            <a:pPr lvl="1"/>
            <a:r>
              <a:rPr lang="nl-NL" dirty="0"/>
              <a:t>Uitgaand toerisme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66376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119B704A48046A64124561FF3B3FF" ma:contentTypeVersion="5" ma:contentTypeDescription="Een nieuw document maken." ma:contentTypeScope="" ma:versionID="01ceafb6ba7f3b60d83e0bc9a1367be2">
  <xsd:schema xmlns:xsd="http://www.w3.org/2001/XMLSchema" xmlns:xs="http://www.w3.org/2001/XMLSchema" xmlns:p="http://schemas.microsoft.com/office/2006/metadata/properties" xmlns:ns2="53db1c64-d159-475e-a504-7a3da4935d8c" xmlns:ns3="4aa6b8cd-8aaf-473e-973b-57fcbd5fd695" targetNamespace="http://schemas.microsoft.com/office/2006/metadata/properties" ma:root="true" ma:fieldsID="185e4eb949c8a612e33fd596253e29b8" ns2:_="" ns3:_="">
    <xsd:import namespace="53db1c64-d159-475e-a504-7a3da4935d8c"/>
    <xsd:import namespace="4aa6b8cd-8aaf-473e-973b-57fcbd5fd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b1c64-d159-475e-a504-7a3da4935d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6b8cd-8aaf-473e-973b-57fcbd5fd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43D365-A2A4-4DE8-9823-CB81C2CD0843}"/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238</Words>
  <Application>Microsoft Office PowerPoint</Application>
  <PresentationFormat>Breedbeeld</PresentationFormat>
  <Paragraphs>69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Kantoorthema</vt:lpstr>
      <vt:lpstr>PowerPoint-presentatie</vt:lpstr>
      <vt:lpstr>Leerdoel</vt:lpstr>
      <vt:lpstr>Recreatie</vt:lpstr>
      <vt:lpstr>Uurrecreatie</vt:lpstr>
      <vt:lpstr>Dagrecreatie</vt:lpstr>
      <vt:lpstr>Verblijfsrecreatie </vt:lpstr>
      <vt:lpstr>Water recreatie</vt:lpstr>
      <vt:lpstr>Inkomende recreatie</vt:lpstr>
      <vt:lpstr>Toerisme</vt:lpstr>
      <vt:lpstr>Toerisme in Nederland in beeld</vt:lpstr>
      <vt:lpstr>Opdracht:</vt:lpstr>
      <vt:lpstr>Leerdoel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Machiel Huizer</cp:lastModifiedBy>
  <cp:revision>5</cp:revision>
  <dcterms:created xsi:type="dcterms:W3CDTF">2021-07-07T07:37:45Z</dcterms:created>
  <dcterms:modified xsi:type="dcterms:W3CDTF">2021-09-21T08:17:23Z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0x010100401119B704A48046A64124561FF3B3FF</vt:lpwstr>
  </property>
</Properties>
</file>